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FEF71-48A7-4E45-8034-71C18B14A1F4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DFFC8-6A91-494A-8E06-6BF4746DB2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834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FEF71-48A7-4E45-8034-71C18B14A1F4}" type="datetimeFigureOut">
              <a:rPr lang="ru-RU" smtClean="0"/>
              <a:t>21.01.2022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DFFC8-6A91-494A-8E06-6BF4746DB2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314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Отчет</a:t>
            </a:r>
            <a:br>
              <a:rPr lang="ru-RU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ГБУ «Жилищник района Отрадное»</a:t>
            </a:r>
            <a:br>
              <a:rPr lang="ru-RU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результатах деятельности в 2021 году и планах на 2022 год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33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Подъемные платформы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32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444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700" b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общего имущества МКД</a:t>
            </a:r>
            <a:r>
              <a:rPr lang="ru-RU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smtClean="0">
                <a:solidFill>
                  <a:schemeClr val="bg2">
                    <a:lumMod val="25000"/>
                  </a:schemeClr>
                </a:solidFill>
              </a:rPr>
            </a:b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54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8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09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пр. Мира, д.112, электрика 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37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общего имущества МКД</a:t>
            </a:r>
            <a:b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06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общего имущества МКД</a:t>
            </a:r>
            <a:b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0207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района Отрадное в 2021 году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241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района Отрадное в 2021 году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9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ЦЕЛЬ НАШЕЙ ДЕЯТЕЛЬНОСТИ…</a:t>
            </a:r>
            <a:r>
              <a:rPr lang="ru-RU" sz="2400" b="1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2400" b="1" smtClean="0">
                <a:solidFill>
                  <a:schemeClr val="bg2">
                    <a:lumMod val="50000"/>
                  </a:schemeClr>
                </a:solidFill>
              </a:rPr>
            </a:br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809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асфальтобетонных покрытий «Большими картами» 2021 </a:t>
            </a:r>
            <a:br>
              <a:rPr lang="ru-RU" sz="2400" b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3371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района Отрадное в 2021 году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873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1999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2400" b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4-х территорий образовательных учреждений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3914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благоустройства за счет средств экономии 2021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86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объектов озеленения сторонними организациями</a:t>
            </a:r>
            <a:r>
              <a:rPr lang="ru-RU" sz="1800" b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699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объектов озеленения сторонними организациями</a:t>
            </a:r>
            <a:r>
              <a:rPr lang="ru-RU" sz="2000" b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62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2400" b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Планы благоустройства района Отрадное в 2022 году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1585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2400" b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объектов озеленения и дворовых территорий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3582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объектов озеленения и дворовых территорий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182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многоквартирными домами,</a:t>
            </a:r>
            <a:br>
              <a:rPr lang="ru-RU" sz="2400" b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объектов коммунальной и инженерной инфраструктуры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1877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объектов озеленения и дворовых территорий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839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объектов озеленения и дворовых территорий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117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объектов озеленения и дворовых территорий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670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2400" b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и уборка подведомственной территории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7729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2400" b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Техника, база хранения техники, бытовой городок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253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2400" b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Техника, база хранения техники, бытовой городок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33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2400" b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Техника, база хранения техники, бытовой городок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9009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2400" b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Техника, база хранения техники, бытовой городок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6908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2400" b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Техника, база хранения техники, бытовой городок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7855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2400" b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Работа, направленная на снижение задолженности за ЖКУ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70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«Приведение подъездов в порядок» 2021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672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065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2400" b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работе с персоналом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1125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3978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1884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4434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371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373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511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ППР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106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домов к ОЗП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952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домов к ОЗП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91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50000"/>
              </a:lnSpc>
            </a:pPr>
            <a:r>
              <a:rPr lang="ru-RU" sz="2400" b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жилых помещений ВОВ, детей-сирот, детей, оставшихся без попечения родителей, лиц из их числа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86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049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211</Words>
  <Application>Microsoft Office PowerPoint</Application>
  <PresentationFormat>Широкоэкранный</PresentationFormat>
  <Paragraphs>35</Paragraphs>
  <Slides>47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2" baseType="lpstr">
      <vt:lpstr>Arial</vt:lpstr>
      <vt:lpstr>Calibri</vt:lpstr>
      <vt:lpstr>Calibri Light</vt:lpstr>
      <vt:lpstr>Times New Roman</vt:lpstr>
      <vt:lpstr>Тема Office</vt:lpstr>
      <vt:lpstr>Отчет ГБУ «Жилищник района Отрадное» о результатах деятельности в 2021 году и планах на 2022 год</vt:lpstr>
      <vt:lpstr>ОСНОВНАЯ ЦЕЛЬ НАШЕЙ ДЕЯТЕЛЬНОСТИ… </vt:lpstr>
      <vt:lpstr>Управление многоквартирными домами, содержание объектов коммунальной и инженерной инфраструктуры</vt:lpstr>
      <vt:lpstr>Программа «Приведение подъездов в порядок» 2021</vt:lpstr>
      <vt:lpstr>ППР</vt:lpstr>
      <vt:lpstr>Подготовка домов к ОЗП</vt:lpstr>
      <vt:lpstr>Подготовка домов к ОЗП</vt:lpstr>
      <vt:lpstr>Ремонт жилых помещений ВОВ, детей-сирот, детей, оставшихся без попечения родителей, лиц из их числа</vt:lpstr>
      <vt:lpstr>Презентация PowerPoint</vt:lpstr>
      <vt:lpstr>Подъемные платформы</vt:lpstr>
      <vt:lpstr>Презентация PowerPoint</vt:lpstr>
      <vt:lpstr>Капитальный ремонт общего имущества МКД  </vt:lpstr>
      <vt:lpstr>Презентация PowerPoint</vt:lpstr>
      <vt:lpstr>Презентация PowerPoint</vt:lpstr>
      <vt:lpstr>пр. Мира, д.112, электрика </vt:lpstr>
      <vt:lpstr>Капитальный ремонт общего имущества МКД  </vt:lpstr>
      <vt:lpstr>Капитальный ремонт общего имущества МКД  </vt:lpstr>
      <vt:lpstr>Благоустройство района Отрадное в 2021 году</vt:lpstr>
      <vt:lpstr>Благоустройство района Отрадное в 2021 году</vt:lpstr>
      <vt:lpstr>Ремонт асфальтобетонных покрытий «Большими картами» 2021  </vt:lpstr>
      <vt:lpstr>Благоустройство района Отрадное в 2021 году</vt:lpstr>
      <vt:lpstr>Презентация PowerPoint</vt:lpstr>
      <vt:lpstr>Благоустройство 4-х территорий образовательных учреждений</vt:lpstr>
      <vt:lpstr>Реализация благоустройства за счет средств экономии 2021 </vt:lpstr>
      <vt:lpstr>Благоустройство объектов озеленения сторонними организациями </vt:lpstr>
      <vt:lpstr>Благоустройство объектов озеленения сторонними организациями   </vt:lpstr>
      <vt:lpstr>Планы благоустройства района Отрадное в 2022 году</vt:lpstr>
      <vt:lpstr>Содержание объектов озеленения и дворовых территорий</vt:lpstr>
      <vt:lpstr>Содержание объектов озеленения и дворовых территорий</vt:lpstr>
      <vt:lpstr>Содержание объектов озеленения и дворовых территорий</vt:lpstr>
      <vt:lpstr>Содержание объектов озеленения и дворовых территорий</vt:lpstr>
      <vt:lpstr>Содержание объектов озеленения и дворовых территорий</vt:lpstr>
      <vt:lpstr>Содержание и уборка подведомственной территории</vt:lpstr>
      <vt:lpstr>Техника, база хранения техники, бытовой городок</vt:lpstr>
      <vt:lpstr>Техника, база хранения техники, бытовой городок</vt:lpstr>
      <vt:lpstr>Техника, база хранения техники, бытовой городок</vt:lpstr>
      <vt:lpstr>Техника, база хранения техники, бытовой городок</vt:lpstr>
      <vt:lpstr>Техника, база хранения техники, бытовой городок</vt:lpstr>
      <vt:lpstr>Работа, направленная на снижение задолженности за ЖКУ</vt:lpstr>
      <vt:lpstr>Презентация PowerPoint</vt:lpstr>
      <vt:lpstr>О работе с персоналом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ГБУ «Жилищник района Отрадное» о результатах деятельности в 2021 году и планах на 2022 год</dc:title>
  <dc:creator>Tatyana</dc:creator>
  <cp:lastModifiedBy>Tatyana</cp:lastModifiedBy>
  <cp:revision>1</cp:revision>
  <dcterms:created xsi:type="dcterms:W3CDTF">2022-01-21T11:06:18Z</dcterms:created>
  <dcterms:modified xsi:type="dcterms:W3CDTF">2022-01-21T11:06:18Z</dcterms:modified>
</cp:coreProperties>
</file>